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5" r:id="rId5"/>
    <p:sldId id="266" r:id="rId6"/>
    <p:sldId id="264" r:id="rId7"/>
    <p:sldId id="267" r:id="rId8"/>
    <p:sldId id="270" r:id="rId9"/>
    <p:sldId id="272" r:id="rId10"/>
    <p:sldId id="273" r:id="rId11"/>
    <p:sldId id="275" r:id="rId12"/>
    <p:sldId id="277" r:id="rId13"/>
    <p:sldId id="279" r:id="rId14"/>
    <p:sldId id="280" r:id="rId15"/>
    <p:sldId id="274" r:id="rId16"/>
    <p:sldId id="282" r:id="rId17"/>
    <p:sldId id="284" r:id="rId18"/>
    <p:sldId id="28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0033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81" d="100"/>
          <a:sy n="81" d="100"/>
        </p:scale>
        <p:origin x="-5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D6D50-C13D-420E-98DB-81C26B0664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62D7E-86E1-4983-8209-66FF9A996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E75F1-FA3E-4642-9B33-C7B2CC406262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0600A-51BB-4015-AA10-F2D2625E5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Michael_Jacks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24384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تقویم ۱۳۹۰ خورشیدی</a:t>
            </a:r>
            <a:endParaRPr lang="en-US" sz="2400" b="1" dirty="0">
              <a:solidFill>
                <a:schemeClr val="accent1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6324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اختصاصی برای طرفداران ایرانی مایکل جکسون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urple_heart_with_starry_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429000" y="3215045"/>
            <a:ext cx="3124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ff2"/>
                <a:ea typeface="Times New Roman" pitchFamily="18" charset="0"/>
                <a:cs typeface="Helvetica"/>
              </a:rPr>
              <a:t>I keep on dancing 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ff2"/>
              <a:ea typeface="Times New Roman" pitchFamily="18" charset="0"/>
              <a:cs typeface="Helvetic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ff2"/>
                <a:ea typeface="Times New Roman" pitchFamily="18" charset="0"/>
                <a:cs typeface="Helvetica"/>
              </a:rPr>
              <a:t>and dancing.......and dancing, until there is only......the dance.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bstract_background_oran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5410200" y="381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1" y="1397000"/>
          <a:ext cx="7239001" cy="43603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34143"/>
                <a:gridCol w="1011661"/>
                <a:gridCol w="1056625"/>
                <a:gridCol w="1034143"/>
                <a:gridCol w="1034143"/>
                <a:gridCol w="1034143"/>
                <a:gridCol w="1034143"/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٣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Oct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۲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۹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۲٩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3000" y="6858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مهر                  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914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September- October 2011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934200" y="5791200"/>
          <a:ext cx="10668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</a:tblGrid>
              <a:tr h="6096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22</a:t>
                      </a:r>
                    </a:p>
                    <a:p>
                      <a:pPr algn="r"/>
                      <a:r>
                        <a:rPr lang="en-US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٣</a:t>
                      </a:r>
                      <a:r>
                        <a:rPr lang="fa-IR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bstract_background_oran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5410200" y="381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1" y="1397000"/>
          <a:ext cx="7239001" cy="43603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34143"/>
                <a:gridCol w="1011661"/>
                <a:gridCol w="1056625"/>
                <a:gridCol w="1034143"/>
                <a:gridCol w="1034143"/>
                <a:gridCol w="1034143"/>
                <a:gridCol w="1034143"/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Nov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3000" y="6858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آبان                  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914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October-November 2011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bstract_background_oran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5410200" y="381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1" y="1397000"/>
          <a:ext cx="7239001" cy="43603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34143"/>
                <a:gridCol w="1011661"/>
                <a:gridCol w="1056625"/>
                <a:gridCol w="1034143"/>
                <a:gridCol w="1034143"/>
                <a:gridCol w="1034143"/>
                <a:gridCol w="1034143"/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1Dec</a:t>
                      </a:r>
                      <a:endParaRPr lang="en-US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</a:tr>
              <a:tr h="77046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3000" y="6858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آذر                    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914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November- December 2011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ockha%20Vector%20Orange%20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667000" y="2696275"/>
            <a:ext cx="378787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8" name="Picture 7" descr="Michael-Jackson_1459760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lue%20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398" y="1295402"/>
          <a:ext cx="7239001" cy="43433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34143"/>
                <a:gridCol w="1034143"/>
                <a:gridCol w="1034143"/>
                <a:gridCol w="1034143"/>
                <a:gridCol w="1034143"/>
                <a:gridCol w="1034143"/>
                <a:gridCol w="1034143"/>
              </a:tblGrid>
              <a:tr h="533398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1Jan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en-US" sz="1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43600" y="6858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دی           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838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December2011-January 2012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lue%20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398" y="1295402"/>
          <a:ext cx="7239001" cy="43433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34143"/>
                <a:gridCol w="1034143"/>
                <a:gridCol w="1034143"/>
                <a:gridCol w="1034143"/>
                <a:gridCol w="1034143"/>
                <a:gridCol w="1034143"/>
                <a:gridCol w="1034143"/>
              </a:tblGrid>
              <a:tr h="533398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1Feb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en-US" sz="1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43600" y="6858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بهمن        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838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January-February 2012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0" y="59436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002060"/>
                </a:solidFill>
              </a:rPr>
              <a:t>۲</a:t>
            </a:r>
            <a:r>
              <a:rPr lang="fa-IR" dirty="0" smtClean="0">
                <a:solidFill>
                  <a:srgbClr val="002060"/>
                </a:solidFill>
                <a:latin typeface="Tahoma"/>
                <a:ea typeface="Tahoma"/>
              </a:rPr>
              <a:t>۴ بهمن روز تولد پرینس (پسر اول مایکل)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lue%20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398" y="1295402"/>
          <a:ext cx="7239001" cy="43433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34143"/>
                <a:gridCol w="1034143"/>
                <a:gridCol w="1034143"/>
                <a:gridCol w="1034143"/>
                <a:gridCol w="1034143"/>
                <a:gridCol w="1034143"/>
                <a:gridCol w="1034143"/>
              </a:tblGrid>
              <a:tr h="533398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1March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en-US" sz="18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43600" y="6858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اسفند       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838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February -March2012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5943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۲اسفند روز تولد بلنکت (پسر دوم مایکل)</a:t>
            </a:r>
            <a:endParaRPr lang="en-US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bstract%20Blue%20backgrounds%2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high-quality-oil-painting-on-canvas-art-michael-jackson-96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133600"/>
            <a:ext cx="3680321" cy="4419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600" y="381000"/>
            <a:ext cx="27756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L.O.V.E.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3352800"/>
            <a:ext cx="251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امیدوارم هر روز زندگیتان مملو از عشق باشد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a-I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دوستتان دارم</a:t>
            </a:r>
          </a:p>
          <a:p>
            <a:pPr algn="r"/>
            <a:endParaRPr lang="fa-I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endParaRPr lang="fa-I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477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negarmoon23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4253318927_cf18e766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00600" y="1219200"/>
            <a:ext cx="4096283" cy="4525963"/>
          </a:xfrm>
        </p:spPr>
      </p:pic>
      <p:sp>
        <p:nvSpPr>
          <p:cNvPr id="7" name="TextBox 6"/>
          <p:cNvSpPr txBox="1"/>
          <p:nvPr/>
        </p:nvSpPr>
        <p:spPr>
          <a:xfrm>
            <a:off x="838200" y="762000"/>
            <a:ext cx="289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سال ۱۳۹۰خورشیدی</a:t>
            </a:r>
          </a:p>
          <a:p>
            <a:pPr algn="r"/>
            <a:r>
              <a:rPr lang="fa-IR" dirty="0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سال ۱۴۰۹۰خورشیدی</a:t>
            </a:r>
          </a:p>
          <a:p>
            <a:pPr algn="r"/>
            <a:r>
              <a:rPr lang="fa-IR" dirty="0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سال ۷۰۳۳میترایی</a:t>
            </a:r>
          </a:p>
          <a:p>
            <a:pPr algn="r"/>
            <a:r>
              <a:rPr lang="fa-IR" dirty="0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سال ۳۷۴۹زرتشتی</a:t>
            </a:r>
          </a:p>
          <a:p>
            <a:pPr algn="r"/>
            <a:r>
              <a:rPr lang="fa-IR" dirty="0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سال </a:t>
            </a:r>
            <a:r>
              <a:rPr lang="fa-IR" smtClean="0">
                <a:solidFill>
                  <a:srgbClr val="66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12-2011 میلادی</a:t>
            </a:r>
            <a:endParaRPr lang="fa-IR" dirty="0" smtClean="0">
              <a:solidFill>
                <a:srgbClr val="6633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563880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 smtClean="0">
                <a:solidFill>
                  <a:srgbClr val="6600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لحظه تحویل سال</a:t>
            </a:r>
          </a:p>
          <a:p>
            <a:pPr algn="r"/>
            <a:endParaRPr lang="fa-IR" sz="1600" dirty="0" smtClean="0">
              <a:solidFill>
                <a:srgbClr val="6600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fa-IR" sz="1600" dirty="0" smtClean="0">
                <a:solidFill>
                  <a:srgbClr val="6600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ساعت۲و۵۰دقیقه و۴۵ثانیه روز دوشنبه ۱ فروردین</a:t>
            </a:r>
          </a:p>
          <a:p>
            <a:pPr algn="r"/>
            <a:endParaRPr lang="en-US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11" name="TextBox 10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فروردین        </a:t>
            </a:r>
            <a:endParaRPr lang="en-US" sz="3200" b="1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33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March – April 2011</a:t>
            </a:r>
            <a:endParaRPr lang="en-US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990604" y="1371602"/>
          <a:ext cx="7315196" cy="4025898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533398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90600" y="1371600"/>
          <a:ext cx="7315196" cy="4190998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533398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rgbClr val="FF66CC"/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rgbClr val="FF66CC"/>
                        </a:solidFill>
                      </a:endParaRPr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21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22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23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24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25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26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27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28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29</a:t>
                      </a:r>
                      <a:endParaRPr lang="en-US" dirty="0" smtClean="0">
                        <a:solidFill>
                          <a:srgbClr val="FF66CC"/>
                        </a:solidFill>
                        <a:cs typeface="+mn-cs"/>
                      </a:endParaRP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30</a:t>
                      </a:r>
                      <a:endParaRPr lang="en-US" dirty="0" smtClean="0">
                        <a:solidFill>
                          <a:srgbClr val="FF66CC"/>
                        </a:solidFill>
                        <a:cs typeface="+mn-cs"/>
                      </a:endParaRP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۱۰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31</a:t>
                      </a:r>
                      <a:endParaRPr lang="en-US" dirty="0" smtClean="0">
                        <a:solidFill>
                          <a:srgbClr val="FF66CC"/>
                        </a:solidFill>
                        <a:cs typeface="+mn-cs"/>
                      </a:endParaRP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۱۱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1April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۱۲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2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3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4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5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6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7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8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۹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9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۲۰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10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11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12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13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14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15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16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17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18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۲٩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19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GB" dirty="0" smtClean="0">
                          <a:solidFill>
                            <a:srgbClr val="FF66CC"/>
                          </a:solidFill>
                        </a:rPr>
                        <a:t>20</a:t>
                      </a:r>
                    </a:p>
                    <a:p>
                      <a:pPr algn="r" rtl="1"/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191000" y="58674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solidFill>
                  <a:srgbClr val="FF66CC"/>
                </a:solidFill>
                <a:latin typeface="Arial" pitchFamily="34" charset="0"/>
              </a:rPr>
              <a:t>۱</a:t>
            </a:r>
            <a:r>
              <a:rPr lang="fa-IR" b="1" dirty="0" smtClean="0">
                <a:solidFill>
                  <a:srgbClr val="FF66CC"/>
                </a:solidFill>
                <a:latin typeface="Tahoma"/>
                <a:ea typeface="Tahoma"/>
              </a:rPr>
              <a:t>۴ فروردین روز تولد پاریس ( دختر مایکل)</a:t>
            </a:r>
            <a:endParaRPr lang="en-US" b="1" dirty="0">
              <a:solidFill>
                <a:srgbClr val="FF66CC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1" name="TextBox 10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اردیبهشت     </a:t>
            </a:r>
            <a:endParaRPr lang="en-US" sz="3200" b="1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33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April </a:t>
            </a:r>
            <a:r>
              <a:rPr lang="fa-IR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en-US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May 2011</a:t>
            </a:r>
            <a:endParaRPr lang="en-US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90600" y="1371600"/>
          <a:ext cx="7315196" cy="4190998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533398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21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22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23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24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</a:rPr>
                        <a:t>25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26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27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28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29</a:t>
                      </a:r>
                      <a:endParaRPr lang="en-US" dirty="0" smtClean="0">
                        <a:solidFill>
                          <a:srgbClr val="FF66CC"/>
                        </a:solidFill>
                        <a:cs typeface="+mn-cs"/>
                      </a:endParaRP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solidFill>
                            <a:srgbClr val="FF66CC"/>
                          </a:solidFill>
                          <a:cs typeface="+mn-cs"/>
                        </a:rPr>
                        <a:t>30</a:t>
                      </a:r>
                      <a:endParaRPr lang="en-US" dirty="0" smtClean="0">
                        <a:solidFill>
                          <a:srgbClr val="FF66CC"/>
                        </a:solidFill>
                        <a:cs typeface="+mn-cs"/>
                      </a:endParaRP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۱۰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cs typeface="+mn-cs"/>
                        </a:rPr>
                        <a:t>1May</a:t>
                      </a:r>
                    </a:p>
                    <a:p>
                      <a:pPr algn="r" rtl="1"/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۱۱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800" b="0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۱۲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۲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fa-IR" sz="2400" b="1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dirty="0" smtClean="0">
                        <a:solidFill>
                          <a:srgbClr val="FF66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۲٩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7239000" y="5562600"/>
          <a:ext cx="1066800" cy="7315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66800"/>
              </a:tblGrid>
              <a:tr h="6858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 rtl="1"/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1" name="TextBox 10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خرداد            </a:t>
            </a:r>
            <a:endParaRPr lang="en-US" sz="3200" b="1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533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May-June 2011</a:t>
            </a:r>
            <a:endParaRPr lang="en-US" dirty="0">
              <a:solidFill>
                <a:srgbClr val="FF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90600" y="1371600"/>
          <a:ext cx="7315196" cy="4190998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533398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 شنبه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fa-IR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۱</a:t>
                      </a:r>
                      <a:endParaRPr lang="en-US" sz="240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 rtl="1"/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  <a:endParaRPr lang="fa-IR" sz="240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٩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1June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dirty="0" smtClean="0">
                          <a:solidFill>
                            <a:srgbClr val="C0000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۹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۲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٢٩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FF66CC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fa-IR" sz="2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67000" y="20574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Content Placeholder 8" descr="cute-Michael-3-michael-jackson-17134680-701-3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38202" y="1295400"/>
          <a:ext cx="7696198" cy="4754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42603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۱</a:t>
                      </a:r>
                      <a:endParaRPr lang="en-US" sz="2400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rtl="1"/>
                      <a:r>
                        <a:rPr lang="en-US" sz="180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1July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٩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 rtl="1"/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  <a:endParaRPr lang="fa-IR" sz="2400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solidFill>
                            <a:schemeClr val="bg1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۲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۲</a:t>
                      </a:r>
                      <a:endParaRPr lang="fa-IR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fa-IR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fa-IR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٢٩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fa-IR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fa-IR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 rtl="1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fa-IR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57800" y="381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تیر                 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685800"/>
            <a:ext cx="2514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June- July 2011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6172200"/>
            <a:ext cx="441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dirty="0" smtClean="0">
                <a:solidFill>
                  <a:schemeClr val="accent4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۴ </a:t>
            </a:r>
            <a:r>
              <a:rPr lang="fa-IR" sz="1600" smtClean="0">
                <a:solidFill>
                  <a:schemeClr val="accent4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تير </a:t>
            </a:r>
            <a:r>
              <a:rPr lang="fa-IR" sz="1600" dirty="0" smtClean="0">
                <a:solidFill>
                  <a:schemeClr val="accent4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سالروز بازگشت مایکل به بهشت</a:t>
            </a:r>
            <a:endParaRPr lang="en-US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38202" y="1295400"/>
          <a:ext cx="7315196" cy="46101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1August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۱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۸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۷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۶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۵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۴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۳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۳١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۰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Arial"/>
                        </a:rPr>
                        <a:t>۹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57800" y="381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مرداد            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685800"/>
            <a:ext cx="2514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July </a:t>
            </a:r>
            <a:r>
              <a:rPr lang="fa-IR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August 2011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38202" y="1295400"/>
          <a:ext cx="7315196" cy="4632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45028"/>
                <a:gridCol w="1045028"/>
                <a:gridCol w="1045028"/>
                <a:gridCol w="1045028"/>
                <a:gridCol w="1045028"/>
                <a:gridCol w="1045028"/>
                <a:gridCol w="1045028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آدینه</a:t>
                      </a:r>
                      <a:endParaRPr lang="en-US" sz="14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پنج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چهارشنبه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سه</a:t>
                      </a:r>
                      <a:r>
                        <a:rPr lang="fa-IR" sz="1400" b="1" baseline="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دوشنبه</a:t>
                      </a:r>
                      <a:endParaRPr lang="en-US" sz="14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یکشنبه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شنبه</a:t>
                      </a:r>
                      <a:endParaRPr lang="en-US" sz="1400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1400" b="1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80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Sep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۹</a:t>
                      </a: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۷</a:t>
                      </a: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۶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۵</a:t>
                      </a: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۱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١٢</a:t>
                      </a: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۵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۴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۳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۱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١٩</a:t>
                      </a:r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۳١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۳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۰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۹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۸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۲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۷</a:t>
                      </a:r>
                      <a:endParaRPr lang="en-US" sz="2400" b="1" dirty="0" smtClean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  <a:p>
                      <a:pPr algn="r"/>
                      <a:r>
                        <a:rPr lang="en-US" sz="2400" b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٢</a:t>
                      </a:r>
                      <a:r>
                        <a:rPr lang="fa-IR" sz="2400" b="1" dirty="0" smtClean="0">
                          <a:solidFill>
                            <a:srgbClr val="7030A0"/>
                          </a:solidFill>
                          <a:latin typeface="Arial"/>
                          <a:cs typeface="+mn-cs"/>
                        </a:rPr>
                        <a:t>۶</a:t>
                      </a:r>
                      <a:endParaRPr lang="en-US" sz="2400" b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57800" y="381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fa-IR" sz="24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4572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شهریور         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685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August</a:t>
            </a:r>
            <a:r>
              <a:rPr lang="fa-IR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September 2011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0" y="60198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۷ شهریور سالگرد آغاز سفر مایکل به زمین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1207</Words>
  <Application>Microsoft Office PowerPoint</Application>
  <PresentationFormat>On-screen Show (4:3)</PresentationFormat>
  <Paragraphs>872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PARANDCO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Dear User</cp:lastModifiedBy>
  <cp:revision>94</cp:revision>
  <dcterms:created xsi:type="dcterms:W3CDTF">2011-03-19T10:13:44Z</dcterms:created>
  <dcterms:modified xsi:type="dcterms:W3CDTF">2011-03-22T20:44:33Z</dcterms:modified>
</cp:coreProperties>
</file>